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8ded9cce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e8ded9cce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8ded9cc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8ded9cc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8ded9cce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8ded9cce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8ded9cce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8ded9cce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8ded9cc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8ded9cc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918f4828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e918f4828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8ded9cce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8ded9cce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918f4828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918f4828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8ded9cc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8ded9cc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918f482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e918f482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8ded9cce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8ded9cce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8ded9cce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8ded9cce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918f4828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918f482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8ded9cce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8ded9cce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4uNEYg5xJrDbEp5NpYR1e9_i0NmA8Kwq/view" TargetMode="External"/><Relationship Id="rId4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JSON" TargetMode="External"/><Relationship Id="rId4" Type="http://schemas.openxmlformats.org/officeDocument/2006/relationships/hyperlink" Target="https://en.wikipedia.org/wiki/Array_data_structure" TargetMode="External"/><Relationship Id="rId5" Type="http://schemas.openxmlformats.org/officeDocument/2006/relationships/hyperlink" Target="https://en.wikipedia.org/wiki/Associative_array" TargetMode="External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CouchDB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…………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0389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Disadvantages</a:t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435300" y="1838350"/>
            <a:ext cx="2766900" cy="2425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CouchDB can be slow for writing and querying large datasets because of its append-only storage and the need for proper indexing and complex view design.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3302000" y="1838350"/>
            <a:ext cx="3129600" cy="22542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 append-only storage model leads to high disk space usage due to document revisions, necessitating periodic compaction. Large databases and views also consume significant memory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6502400" y="1838350"/>
            <a:ext cx="2706900" cy="2124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Designing and implementing MapReduce views requires a good understanding of JavaScript and the MapReduce paradigm, presenting a significant learning curve.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26"/>
          <p:cNvSpPr/>
          <p:nvPr/>
        </p:nvSpPr>
        <p:spPr>
          <a:xfrm>
            <a:off x="495300" y="1217700"/>
            <a:ext cx="2706900" cy="53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Performance Issues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3463500" y="1217700"/>
            <a:ext cx="2706900" cy="53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Montserrat"/>
                <a:ea typeface="Montserrat"/>
                <a:cs typeface="Montserrat"/>
                <a:sym typeface="Montserrat"/>
              </a:rPr>
              <a:t>High Disk and Memory Usage</a:t>
            </a: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6431700" y="1217700"/>
            <a:ext cx="2706900" cy="53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MapReduce Complexity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895000" y="368350"/>
            <a:ext cx="64329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CouchDB Works?</a:t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0" y="1282700"/>
            <a:ext cx="6835400" cy="3381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>
            <p:ph type="title"/>
          </p:nvPr>
        </p:nvSpPr>
        <p:spPr>
          <a:xfrm>
            <a:off x="1297500" y="393750"/>
            <a:ext cx="69576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18" name="Google Shape;318;p28"/>
          <p:cNvSpPr txBox="1"/>
          <p:nvPr>
            <p:ph idx="1" type="body"/>
          </p:nvPr>
        </p:nvSpPr>
        <p:spPr>
          <a:xfrm>
            <a:off x="1297500" y="1384300"/>
            <a:ext cx="68559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BBC iPlayer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is a streaming service provided by the British Broadcasting Corporation (BBC). It offers a variety of TV shows, movies, and radio programs to users, and it needs to manage a large amo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Why CouchDB?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Schema Flexibility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Replication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Offline Capabilities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type="title"/>
          </p:nvPr>
        </p:nvSpPr>
        <p:spPr>
          <a:xfrm>
            <a:off x="896400" y="406450"/>
            <a:ext cx="73512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 I</a:t>
            </a:r>
            <a:r>
              <a:rPr b="1" lang="en-GB" sz="1700"/>
              <a:t>mplementation Details</a:t>
            </a:r>
            <a:endParaRPr b="1" sz="17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 txBox="1"/>
          <p:nvPr>
            <p:ph idx="1" type="body"/>
          </p:nvPr>
        </p:nvSpPr>
        <p:spPr>
          <a:xfrm>
            <a:off x="814900" y="1181050"/>
            <a:ext cx="7872000" cy="33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Metadata Storage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: Each piece of content (e.g., a TV show or movie) is stored as a document in CouchDB. These documents contain various fields like title, description, genre, cast, release date, etc.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User Preferences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: User-specific data, such as watch history, favorite shows, and personalized recommendations, are stored in CouchDB. Each user's preferences are stored in a separate document, allowing for easy updates and retrieval.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Replication Setup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: CouchDB is set up to replicate data across multiple data centers, ensuring that users get fast access to content metadata and their preferences, no matter where they are located.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Conflict Resolution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: During replication, any conflicts in user data (e.g., different watch histories from different devices) are resolved using CouchDB’s built-in mechanisms to ensure data consistency.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776800" y="228650"/>
            <a:ext cx="7236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</a:t>
            </a:r>
            <a:endParaRPr/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0" y="1054250"/>
            <a:ext cx="7111998" cy="349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title"/>
          </p:nvPr>
        </p:nvSpPr>
        <p:spPr>
          <a:xfrm>
            <a:off x="677300" y="2197200"/>
            <a:ext cx="81492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/>
              <a:t>               </a:t>
            </a:r>
            <a:r>
              <a:rPr b="1" lang="en-GB" sz="3400"/>
              <a:t>DEMO VIDEO</a:t>
            </a:r>
            <a:endParaRPr b="1"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2" title="WhatsApp Video 2024-06-29 at 4.00.38 A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180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CouchDB?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985200"/>
            <a:ext cx="31458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CouchDB is clustered database that allows you to run a single logical database server on any number of server or vms.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5" y="2426100"/>
            <a:ext cx="30183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50" y="1132625"/>
            <a:ext cx="3018300" cy="25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119700" y="1193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Couchdb was introduced in 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2005 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but later become an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 apache software foundation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 project in 2008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Couchdb uses schema free data model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Couchdb is a 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Document Stoage NonSQL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 database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Data is in flexible </a:t>
            </a: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Document based structure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 so there is no need to worry about structure of data (structured and unstructured)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Couch db facilitate users with powerful data mapping which allows querying combining and filtering the information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OF CouchDB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00" y="1460500"/>
            <a:ext cx="1369500" cy="12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988" y="1460500"/>
            <a:ext cx="2289625" cy="12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/>
          <p:nvPr/>
        </p:nvSpPr>
        <p:spPr>
          <a:xfrm>
            <a:off x="2082800" y="1155700"/>
            <a:ext cx="1219200" cy="812700"/>
          </a:xfrm>
          <a:prstGeom prst="wedgeEllipseCallout">
            <a:avLst>
              <a:gd fmla="val -53125" name="adj1"/>
              <a:gd fmla="val 6563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Easy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6021600" y="1079250"/>
            <a:ext cx="1712700" cy="812700"/>
          </a:xfrm>
          <a:prstGeom prst="wedgeEllipseCallout">
            <a:avLst>
              <a:gd fmla="val -58333" name="adj1"/>
              <a:gd fmla="val 53704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CouchDB Replication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600" y="3033925"/>
            <a:ext cx="1518550" cy="15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125" y="3033925"/>
            <a:ext cx="1518550" cy="15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/>
          <p:nvPr/>
        </p:nvSpPr>
        <p:spPr>
          <a:xfrm>
            <a:off x="3619500" y="3250075"/>
            <a:ext cx="1369500" cy="812700"/>
          </a:xfrm>
          <a:prstGeom prst="wedgeEllipseCallout">
            <a:avLst>
              <a:gd fmla="val -52083" name="adj1"/>
              <a:gd fmla="val 6421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Restful Api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7540200" y="2221225"/>
            <a:ext cx="1603800" cy="725100"/>
          </a:xfrm>
          <a:prstGeom prst="wedgeEllipseCallout">
            <a:avLst>
              <a:gd fmla="val -36458" name="adj1"/>
              <a:gd fmla="val 73453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Montserrat"/>
                <a:ea typeface="Montserrat"/>
                <a:cs typeface="Montserrat"/>
                <a:sym typeface="Montserrat"/>
              </a:rPr>
              <a:t>CouchDB Views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379325" y="737525"/>
            <a:ext cx="7038900" cy="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Distributed Architecture with Replication</a:t>
            </a:r>
            <a:endParaRPr b="1"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1379325" y="1606800"/>
            <a:ext cx="70389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CouchDB was designed with bi-directional replication (or synchronization) and off-line operation in mind. That means multiple replicas can have their own copies of the same data, modify it, and then sync those changes at a later time.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"/>
          <p:cNvSpPr txBox="1"/>
          <p:nvPr>
            <p:ph type="title"/>
          </p:nvPr>
        </p:nvSpPr>
        <p:spPr>
          <a:xfrm>
            <a:off x="1379325" y="2910475"/>
            <a:ext cx="7038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ACID Semantics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266" name="Google Shape;266;p21"/>
          <p:cNvSpPr txBox="1"/>
          <p:nvPr>
            <p:ph type="title"/>
          </p:nvPr>
        </p:nvSpPr>
        <p:spPr>
          <a:xfrm>
            <a:off x="1461200" y="3683450"/>
            <a:ext cx="70389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CouchDB provides ACID semantics.[11] It does this by implementing a form of Multi-Version Concurrency Control, meaning that CouchDB can handle a high volume of concurrent readers and writers without conflict.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 Storage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005400" y="1237350"/>
            <a:ext cx="392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CouchDB stores data as "documents", as one or more field/value pairs expressed as </a:t>
            </a:r>
            <a:r>
              <a:rPr lang="en-GB" sz="15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JSON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. Field values can be simple things like strings, numbers, or dates; but </a:t>
            </a:r>
            <a:r>
              <a:rPr lang="en-GB" sz="15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ordered lists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GB" sz="1500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associative arrays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can also be used. Every document in a CouchDB database has a unique id and there is no required document schema.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6500" y="698525"/>
            <a:ext cx="3911601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1297500" y="640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MapReduce Views</a:t>
            </a:r>
            <a:endParaRPr b="1"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1297500" y="1849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The stored data is structured using views. In CouchDB, each view is constructed by a JavaScript function that acts as the Map half of a map/reduce operation. The function takes a document and transforms it into a single value that it returns. CouchDB can index views and keep those indexes updated as documents are added, removed, or updated.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type="title"/>
          </p:nvPr>
        </p:nvSpPr>
        <p:spPr>
          <a:xfrm>
            <a:off x="1052550" y="711250"/>
            <a:ext cx="70389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HTTP API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5" name="Google Shape;285;p24"/>
          <p:cNvSpPr txBox="1"/>
          <p:nvPr>
            <p:ph idx="1" type="body"/>
          </p:nvPr>
        </p:nvSpPr>
        <p:spPr>
          <a:xfrm>
            <a:off x="1052550" y="1937975"/>
            <a:ext cx="4064700" cy="20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All items have a unique URI that gets exposed via HTTP. It uses the HTTP methods POST, GET, PUT and DELETE for the four basic CRUD (Create, Read, Update, Delete) operations on all resources.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50" y="1679100"/>
            <a:ext cx="3050700" cy="26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1297500" y="393750"/>
            <a:ext cx="70389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938750" y="1244550"/>
            <a:ext cx="7434600" cy="641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Document model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: it is easy to serialize objects to JSON store them retrieve and deserialize when we needed them back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901700" y="2038350"/>
            <a:ext cx="7508700" cy="749400"/>
          </a:xfrm>
          <a:prstGeom prst="chevron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No readlocks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: if you ever need to update or modify a table the row of data being changed becomes locked to other users until the modification request is processed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25"/>
          <p:cNvSpPr/>
          <p:nvPr/>
        </p:nvSpPr>
        <p:spPr>
          <a:xfrm>
            <a:off x="901800" y="2940150"/>
            <a:ext cx="7508700" cy="536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CouchDB is </a:t>
            </a: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open source, 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project, supported and developed by a community of contributors.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901800" y="3733950"/>
            <a:ext cx="7508700" cy="800100"/>
          </a:xfrm>
          <a:prstGeom prst="chevron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Montserrat"/>
                <a:ea typeface="Montserrat"/>
                <a:cs typeface="Montserrat"/>
                <a:sym typeface="Montserrat"/>
              </a:rPr>
              <a:t>Scalable :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the architectural design of couchdb makes it extremely adaptable when partitioning dbs and 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scaling</a:t>
            </a: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 data into multiple nodes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